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1" r:id="rId4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654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580671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726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65482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04796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353499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0350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9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718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347437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C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24832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s-CR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118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7CA0DE6-A61A-47F7-94E8-2A1441D0AA0C}" type="datetimeFigureOut">
              <a:rPr lang="es-CR" smtClean="0"/>
              <a:t>26/8/2024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74313AB-8F2A-4082-8230-78C042D89258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4912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3955B9-9607-6F6C-DA38-618872DC4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288" y="1928065"/>
            <a:ext cx="10941423" cy="28590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" sz="4400" dirty="0"/>
              <a:t>Programación Semanal de Intervención de Maquinaria Municipal y Proyectos Contratados.</a:t>
            </a:r>
          </a:p>
          <a:p>
            <a:pPr marL="0" indent="0" algn="ctr">
              <a:buNone/>
            </a:pPr>
            <a:r>
              <a:rPr lang="es-ES" sz="4400" dirty="0"/>
              <a:t>(Semana del Lunes 26 al viernes 30 de agosto del 2024) </a:t>
            </a:r>
            <a:endParaRPr lang="es-CR" sz="4400" dirty="0"/>
          </a:p>
        </p:txBody>
      </p:sp>
    </p:spTree>
    <p:extLst>
      <p:ext uri="{BB962C8B-B14F-4D97-AF65-F5344CB8AC3E}">
        <p14:creationId xmlns:p14="http://schemas.microsoft.com/office/powerpoint/2010/main" val="3517791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32978A74-9F4F-3372-B24F-7224EE7A9D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71" y="6064623"/>
            <a:ext cx="10531288" cy="79337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7D01CD79-470B-B669-0923-FDD2626531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4423" y="103823"/>
            <a:ext cx="9823154" cy="596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910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32978A74-9F4F-3372-B24F-7224EE7A9DB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771" y="6064623"/>
            <a:ext cx="10531288" cy="793375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56401F4E-1992-77A3-31F0-E4A2608D3A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2069" y="116273"/>
            <a:ext cx="10536120" cy="5934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469394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quete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quete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quet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1343</TotalTime>
  <Words>24</Words>
  <Application>Microsoft Office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Gill Sans MT</vt:lpstr>
      <vt:lpstr>Paquete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Valenzuela Amores Carlos Jose</dc:creator>
  <cp:lastModifiedBy>Quesada Acuña David Alonso</cp:lastModifiedBy>
  <cp:revision>103</cp:revision>
  <cp:lastPrinted>2024-01-15T22:45:27Z</cp:lastPrinted>
  <dcterms:created xsi:type="dcterms:W3CDTF">2022-09-05T18:05:42Z</dcterms:created>
  <dcterms:modified xsi:type="dcterms:W3CDTF">2024-08-26T17:35:35Z</dcterms:modified>
</cp:coreProperties>
</file>